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260" r:id="rId4"/>
    <p:sldId id="291" r:id="rId5"/>
    <p:sldId id="299" r:id="rId6"/>
    <p:sldId id="298" r:id="rId7"/>
    <p:sldId id="297" r:id="rId8"/>
    <p:sldId id="300" r:id="rId9"/>
    <p:sldId id="301" r:id="rId10"/>
    <p:sldId id="302" r:id="rId11"/>
    <p:sldId id="303" r:id="rId12"/>
    <p:sldId id="304" r:id="rId14"/>
  </p:sldIdLst>
  <p:sldSz cx="12192000" cy="6858000"/>
  <p:notesSz cx="7104380" cy="1023493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2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7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65" cy="5135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171" y="0"/>
            <a:ext cx="3078565" cy="5135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711" y="1279366"/>
            <a:ext cx="6140958" cy="345428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38" y="4925560"/>
            <a:ext cx="5683504" cy="4030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407"/>
            <a:ext cx="3078565" cy="513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171" y="9721407"/>
            <a:ext cx="3078565" cy="513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02E73-B7C7-4812-8CA6-B51077AA775C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10.png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image" Target="../media/image11.png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7.png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矩形 4098"/>
          <p:cNvSpPr/>
          <p:nvPr/>
        </p:nvSpPr>
        <p:spPr>
          <a:xfrm>
            <a:off x="1359535" y="4144645"/>
            <a:ext cx="9472295" cy="105664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>
            <a:noAutofit/>
          </a:bodyPr>
          <a:p>
            <a:pPr algn="ctr" eaLnBrk="1" hangingPunct="1"/>
            <a:endParaRPr lang="zh-CN" altLang="en-US" sz="4400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zh-CN" altLang="zh-CN" sz="4400" b="1" dirty="0">
                <a:latin typeface="Arial" panose="020B0604020202020204" pitchFamily="34" charset="0"/>
                <a:sym typeface="宋体" panose="02010600030101010101" pitchFamily="2" charset="-122"/>
              </a:rPr>
              <a:t>常态化教室使用</a:t>
            </a:r>
            <a:r>
              <a:rPr lang="zh-CN" altLang="zh-CN" sz="4400" b="1" dirty="0">
                <a:latin typeface="Arial" panose="020B0604020202020204" pitchFamily="34" charset="0"/>
                <a:sym typeface="宋体" panose="02010600030101010101" pitchFamily="2" charset="-122"/>
              </a:rPr>
              <a:t>简介</a:t>
            </a:r>
            <a:endParaRPr lang="zh-CN" altLang="zh-CN" sz="4400" b="1" dirty="0">
              <a:latin typeface="Arial" panose="020B0604020202020204" pitchFamily="34" charset="0"/>
              <a:sym typeface="宋体" panose="02010600030101010101" pitchFamily="2" charset="-122"/>
            </a:endParaRPr>
          </a:p>
          <a:p>
            <a:pPr algn="ctr" eaLnBrk="1" hangingPunct="1"/>
            <a:endParaRPr lang="zh-CN" altLang="zh-CN" sz="4400" b="1" dirty="0"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20" name="图片 20" descr="科技师范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0115"/>
          <a:stretch>
            <a:fillRect/>
          </a:stretch>
        </p:blipFill>
        <p:spPr>
          <a:xfrm>
            <a:off x="3376295" y="640715"/>
            <a:ext cx="5233035" cy="2940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7392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066665" y="5465445"/>
            <a:ext cx="39014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老师自带笔记本来上课时，先在中控面板上，切换到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笔记本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输出状态，然后从自带笔记本电脑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上接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HDMI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线到此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接口。</a:t>
            </a:r>
            <a:endParaRPr lang="zh-CN" altLang="en-US" sz="14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02995" y="5154295"/>
            <a:ext cx="36931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此处为老师另外提供了电源与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USB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接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口。</a:t>
            </a:r>
            <a:endParaRPr lang="zh-CN" altLang="en-US" sz="14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5774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455160" y="-635"/>
            <a:ext cx="1640840" cy="9759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940925" y="2366010"/>
            <a:ext cx="1938655" cy="2482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下课时，老师只要拔出卡片，然后盖上键盘与显示器，所有设备会自动关机。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1005" y="6069330"/>
            <a:ext cx="11405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一、老师进到教室后，走到讲台把卡插入到中控面板内，千万不要拔出来。教室内的所有设备，会陆续自动开机，进入到电脑桌面状态，</a:t>
            </a:r>
            <a:r>
              <a:rPr lang="zh-CN" altLang="en-US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就可以正常上课了。</a:t>
            </a:r>
            <a:endParaRPr lang="zh-CN" altLang="en-US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1218120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21005" y="6069330"/>
            <a:ext cx="10748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二、把卡插入到中控面板内，会听到</a:t>
            </a:r>
            <a:r>
              <a:rPr lang="en-US" altLang="zh-CN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咔哒</a:t>
            </a:r>
            <a:r>
              <a:rPr lang="en-US" altLang="zh-CN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一声响，就要在</a:t>
            </a:r>
            <a:r>
              <a:rPr lang="en-US" altLang="zh-CN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秒钟内打开显示器翻转架与键盘托架。</a:t>
            </a:r>
            <a:endParaRPr lang="zh-CN" altLang="en-US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0455" y="-30480"/>
            <a:ext cx="9991725" cy="688848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36345" y="338455"/>
            <a:ext cx="101771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如果没在插卡后的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秒内，未打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开翻转显示器，就要手动开锁，来打开了。</a:t>
            </a:r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方法：先点中控面板上的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开关机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，然后再点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磁控锁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，就能听到锁打开后的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咔哒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声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了。</a:t>
            </a:r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32265" cy="6843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64040" y="756285"/>
            <a:ext cx="1861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43405" y="58026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打开显示器与键盘架后，正常的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状态。</a:t>
            </a:r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571230" cy="6841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9050"/>
            <a:ext cx="11643995" cy="68389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62890" y="5802630"/>
            <a:ext cx="110813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老师自带移动终端（手机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笔记本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平板）要使用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无线投屏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功能前，先要在中控面板上，</a:t>
            </a:r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点此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无线投屏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键，大屏会切换到无线投屏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接收状态。</a:t>
            </a:r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1995805" y="1099185"/>
            <a:ext cx="1057910" cy="10998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515110" y="2302510"/>
            <a:ext cx="405130" cy="4254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31445" y="2727960"/>
            <a:ext cx="24784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中控面板上先点这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里</a:t>
            </a:r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296660" y="2854960"/>
            <a:ext cx="28098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再点这里，主屏会切换到无线投屏接收状态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首页</a:t>
            </a:r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31445" y="314325"/>
            <a:ext cx="23355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无线投屏</a:t>
            </a:r>
            <a:endParaRPr lang="zh-CN" altLang="en-US" sz="32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97180"/>
            <a:ext cx="12208510" cy="656082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773680" y="3244850"/>
            <a:ext cx="248031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安卓系统：只要找开手机或平板上的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WIFI,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打开手机自带的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&lt;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无线投屏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&gt;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功能</a:t>
            </a:r>
            <a:endParaRPr lang="zh-CN" altLang="en-US" sz="14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935" y="414655"/>
            <a:ext cx="2147570" cy="39528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01930" y="4471670"/>
            <a:ext cx="23355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苹果系统：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、要先连接此设备的热点</a:t>
            </a:r>
            <a:endParaRPr lang="zh-CN" altLang="en-US" sz="14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241935" y="5740400"/>
            <a:ext cx="23355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无线投屏接收状态</a:t>
            </a:r>
            <a:r>
              <a:rPr lang="zh-CN" altLang="en-US" sz="32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首页</a:t>
            </a:r>
            <a:endParaRPr lang="zh-CN" altLang="en-US" sz="32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5744845" y="3244850"/>
            <a:ext cx="23355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苹果系统：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、再打开手机自带的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&lt;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无线投屏</a:t>
            </a:r>
            <a:r>
              <a:rPr lang="en-US" altLang="zh-CN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&gt;</a:t>
            </a:r>
            <a:r>
              <a:rPr lang="zh-CN" altLang="en-US" sz="14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功能</a:t>
            </a:r>
            <a:endParaRPr lang="zh-CN" altLang="en-US" sz="14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9460" cy="59982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525" y="5996305"/>
            <a:ext cx="11423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老师自带笔记本来上课时，可用无线投屏，也可用有线连接。有线连接时，先在中控面板上点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画面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键，再点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笔记本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键，然后把自带的笔记本电脑接上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HDMI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高清线到讲台的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多功能接口板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处即可。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529195" y="421005"/>
            <a:ext cx="39325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老师自带笔记本，有线连接时</a:t>
            </a:r>
            <a:endParaRPr lang="zh-CN" altLang="en-US" sz="20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PP_MARK_KEY" val="f28f98ef-bd48-48ab-9016-a03d1580c519"/>
  <p:tag name="COMMONDATA" val="eyJoZGlkIjoiZThmNjAzMWJlZjFkMmQwODUwMTJkYzE2ODFiYmFmYTc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WPS 演示</Application>
  <PresentationFormat>宽屏</PresentationFormat>
  <Paragraphs>41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万</cp:lastModifiedBy>
  <cp:revision>61</cp:revision>
  <dcterms:created xsi:type="dcterms:W3CDTF">2017-08-25T08:53:00Z</dcterms:created>
  <dcterms:modified xsi:type="dcterms:W3CDTF">2023-08-21T12:53:23Z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6C2FD911D1DC44618B166DFE91414544_12</vt:lpwstr>
  </property>
</Properties>
</file>